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04.2021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10.47%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4.48E-2</c:v>
                </c:pt>
                <c:pt idx="1">
                  <c:v>6.25E-2</c:v>
                </c:pt>
                <c:pt idx="2">
                  <c:v>0.1047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295973513"/>
              </p:ext>
            </p:extLst>
          </p:nvPr>
        </p:nvGraphicFramePr>
        <p:xfrm>
          <a:off x="683568" y="126876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65</cp:revision>
  <dcterms:created xsi:type="dcterms:W3CDTF">2017-01-05T08:03:13Z</dcterms:created>
  <dcterms:modified xsi:type="dcterms:W3CDTF">2021-06-23T11:33:30Z</dcterms:modified>
</cp:coreProperties>
</file>