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כללי </a:t>
            </a:r>
            <a:r>
              <a:rPr lang="he-IL" baseline="0" dirty="0" smtClean="0">
                <a:cs typeface="David" panose="020E0502060401010101" pitchFamily="34" charset="-79"/>
              </a:rPr>
              <a:t>03.2019 </a:t>
            </a:r>
            <a:r>
              <a:rPr lang="he-IL" baseline="0" dirty="0" smtClean="0">
                <a:cs typeface="David" panose="020E0502060401010101" pitchFamily="34" charset="-79"/>
              </a:rPr>
              <a:t>(באחוזים</a:t>
            </a:r>
            <a:r>
              <a:rPr lang="he-IL" baseline="0" dirty="0">
                <a:cs typeface="David" panose="020E0502060401010101" pitchFamily="34" charset="-79"/>
              </a:rPr>
              <a:t>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4.19%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03/2019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-1.9900000000000001E-2</c:v>
                </c:pt>
                <c:pt idx="1">
                  <c:v>2.4299999999999999E-2</c:v>
                </c:pt>
                <c:pt idx="2">
                  <c:v>4.19E-2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03/2019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2018 נומינלית ברוטו (לפני ניכוי דמי ניהול)</c:v>
                </c:pt>
                <c:pt idx="1">
                  <c:v>תשואה שנתית ממוצעת 2015-2018 נומינלית ברוטו (לפני ניכוי דמי ניהול)</c:v>
                </c:pt>
                <c:pt idx="2">
                  <c:v>תשואה מצטברת לשנה עד 03/2019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843520"/>
        <c:axId val="85885696"/>
      </c:barChart>
      <c:catAx>
        <c:axId val="8484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5885696"/>
        <c:crosses val="autoZero"/>
        <c:auto val="1"/>
        <c:lblAlgn val="ctr"/>
        <c:lblOffset val="100"/>
        <c:noMultiLvlLbl val="0"/>
      </c:catAx>
      <c:valAx>
        <c:axId val="8588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84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י"ח/ניסן/תשע"ט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837321358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37</cp:revision>
  <dcterms:created xsi:type="dcterms:W3CDTF">2017-01-05T08:03:13Z</dcterms:created>
  <dcterms:modified xsi:type="dcterms:W3CDTF">2019-04-23T04:49:56Z</dcterms:modified>
</cp:coreProperties>
</file>